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Dosis"/>
      <p:regular r:id="rId15"/>
      <p:bold r:id="rId16"/>
    </p:embeddedFont>
    <p:embeddedFont>
      <p:font typeface="Ramabhadra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osis-regular.fntdata"/><Relationship Id="rId14" Type="http://schemas.openxmlformats.org/officeDocument/2006/relationships/slide" Target="slides/slide10.xml"/><Relationship Id="rId17" Type="http://schemas.openxmlformats.org/officeDocument/2006/relationships/font" Target="fonts/Ramabhadra-regular.fntdata"/><Relationship Id="rId16" Type="http://schemas.openxmlformats.org/officeDocument/2006/relationships/font" Target="fonts/Dosi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f9e629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f9e629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722c30371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722c30371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a3ae21f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a3ae21f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1e7c571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1e7c571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258269c9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1258269c9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b0196b36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b0196b36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b0196b36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b0196b3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1" Type="http://schemas.openxmlformats.org/officeDocument/2006/relationships/hyperlink" Target="http://bit.ly/2TtBDfr" TargetMode="External"/><Relationship Id="rId10" Type="http://schemas.openxmlformats.org/officeDocument/2006/relationships/hyperlink" Target="http://bit.ly/2TyoMsr" TargetMode="External"/><Relationship Id="rId9" Type="http://schemas.openxmlformats.org/officeDocument/2006/relationships/hyperlink" Target="https://bit.ly/3A1uf1Q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02514" y="-3710513"/>
            <a:ext cx="12810089" cy="11366362"/>
            <a:chOff x="-1102514" y="-3710513"/>
            <a:chExt cx="12810089" cy="11366362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74226" y="-668150"/>
              <a:ext cx="3326676" cy="321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02514" y="-1918719"/>
              <a:ext cx="3837930" cy="3533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436413" y="-4305419"/>
              <a:ext cx="5325454" cy="6515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227476" y="3434872"/>
              <a:ext cx="4208624" cy="3871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8644695">
              <a:off x="7108156" y="2096761"/>
              <a:ext cx="3454287" cy="502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7">
              <a:alphaModFix/>
            </a:blip>
            <a:srcRect b="13598" l="13598" r="13605" t="13605"/>
            <a:stretch/>
          </p:blipFill>
          <p:spPr>
            <a:xfrm>
              <a:off x="468312" y="3556000"/>
              <a:ext cx="1441600" cy="1326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8">
              <a:alphaModFix/>
            </a:blip>
            <a:srcRect b="17673" l="22356" r="26692" t="28867"/>
            <a:stretch/>
          </p:blipFill>
          <p:spPr>
            <a:xfrm>
              <a:off x="8052580" y="2647838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9">
              <a:alphaModFix/>
            </a:blip>
            <a:srcRect b="18011" l="18020" r="30420" t="23185"/>
            <a:stretch/>
          </p:blipFill>
          <p:spPr>
            <a:xfrm>
              <a:off x="7400825" y="1614949"/>
              <a:ext cx="1028078" cy="9344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2732079" y="1475250"/>
            <a:ext cx="3679800" cy="17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732121" y="3258775"/>
            <a:ext cx="3679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-1007141" y="-3663298"/>
            <a:ext cx="11711201" cy="9753614"/>
            <a:chOff x="-1007141" y="-3663298"/>
            <a:chExt cx="11711201" cy="9753614"/>
          </a:xfrm>
        </p:grpSpPr>
        <p:pic>
          <p:nvPicPr>
            <p:cNvPr id="84" name="Google Shape;84;p11"/>
            <p:cNvPicPr preferRelativeResize="0"/>
            <p:nvPr/>
          </p:nvPicPr>
          <p:blipFill rotWithShape="1">
            <a:blip r:embed="rId2">
              <a:alphaModFix/>
            </a:blip>
            <a:srcRect b="10646" l="12069" r="20725" t="4319"/>
            <a:stretch/>
          </p:blipFill>
          <p:spPr>
            <a:xfrm rot="4675085">
              <a:off x="693166" y="-1013394"/>
              <a:ext cx="1651793" cy="3039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4377978">
              <a:off x="-805704" y="-789009"/>
              <a:ext cx="2325232" cy="2140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463975" y="3566562"/>
              <a:ext cx="2265424" cy="208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1"/>
            <p:cNvPicPr preferRelativeResize="0"/>
            <p:nvPr/>
          </p:nvPicPr>
          <p:blipFill rotWithShape="1">
            <a:blip r:embed="rId5">
              <a:alphaModFix/>
            </a:blip>
            <a:srcRect b="17673" l="22356" r="26692" t="28867"/>
            <a:stretch/>
          </p:blipFill>
          <p:spPr>
            <a:xfrm>
              <a:off x="282278" y="3846100"/>
              <a:ext cx="1062703" cy="97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503650">
              <a:off x="8061400" y="3139525"/>
              <a:ext cx="1846999" cy="268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1"/>
            <p:cNvPicPr preferRelativeResize="0"/>
            <p:nvPr/>
          </p:nvPicPr>
          <p:blipFill rotWithShape="1">
            <a:blip r:embed="rId6">
              <a:alphaModFix/>
            </a:blip>
            <a:srcRect b="18011" l="18020" r="30420" t="23185"/>
            <a:stretch/>
          </p:blipFill>
          <p:spPr>
            <a:xfrm>
              <a:off x="8362624" y="2776619"/>
              <a:ext cx="624275" cy="567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6380343">
              <a:off x="5027531" y="-3477500"/>
              <a:ext cx="4623835" cy="5656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1"/>
          <p:cNvSpPr txBox="1"/>
          <p:nvPr>
            <p:ph hasCustomPrompt="1" type="title"/>
          </p:nvPr>
        </p:nvSpPr>
        <p:spPr>
          <a:xfrm>
            <a:off x="1527000" y="1669627"/>
            <a:ext cx="6090000" cy="9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idx="1" type="subTitle"/>
          </p:nvPr>
        </p:nvSpPr>
        <p:spPr>
          <a:xfrm>
            <a:off x="1525500" y="2646773"/>
            <a:ext cx="60930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3"/>
          <p:cNvGrpSpPr/>
          <p:nvPr/>
        </p:nvGrpSpPr>
        <p:grpSpPr>
          <a:xfrm>
            <a:off x="-967925" y="-1611074"/>
            <a:ext cx="11358263" cy="7701389"/>
            <a:chOff x="-967925" y="-1611074"/>
            <a:chExt cx="11358263" cy="7701389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503650">
              <a:off x="8061400" y="3139525"/>
              <a:ext cx="1846999" cy="268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 rotWithShape="1">
            <a:blip r:embed="rId3">
              <a:alphaModFix/>
            </a:blip>
            <a:srcRect b="13598" l="13598" r="13605" t="13605"/>
            <a:stretch/>
          </p:blipFill>
          <p:spPr>
            <a:xfrm>
              <a:off x="7768201" y="4502791"/>
              <a:ext cx="655800" cy="603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3"/>
            <p:cNvPicPr preferRelativeResize="0"/>
            <p:nvPr/>
          </p:nvPicPr>
          <p:blipFill rotWithShape="1">
            <a:blip r:embed="rId3">
              <a:alphaModFix/>
            </a:blip>
            <a:srcRect b="13598" l="13598" r="13605" t="13605"/>
            <a:stretch/>
          </p:blipFill>
          <p:spPr>
            <a:xfrm>
              <a:off x="8569550" y="3381300"/>
              <a:ext cx="486450" cy="44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10596545">
              <a:off x="-835268" y="-1503978"/>
              <a:ext cx="3757359" cy="4596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2" type="title"/>
          </p:nvPr>
        </p:nvSpPr>
        <p:spPr>
          <a:xfrm>
            <a:off x="1252126" y="1722450"/>
            <a:ext cx="655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3" type="title"/>
          </p:nvPr>
        </p:nvSpPr>
        <p:spPr>
          <a:xfrm>
            <a:off x="5009524" y="1722450"/>
            <a:ext cx="655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hasCustomPrompt="1" idx="4" type="title"/>
          </p:nvPr>
        </p:nvSpPr>
        <p:spPr>
          <a:xfrm>
            <a:off x="1252126" y="2618701"/>
            <a:ext cx="655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hasCustomPrompt="1" idx="5" type="title"/>
          </p:nvPr>
        </p:nvSpPr>
        <p:spPr>
          <a:xfrm>
            <a:off x="5009524" y="2618701"/>
            <a:ext cx="655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hasCustomPrompt="1" idx="6" type="title"/>
          </p:nvPr>
        </p:nvSpPr>
        <p:spPr>
          <a:xfrm>
            <a:off x="1252126" y="3514952"/>
            <a:ext cx="655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hasCustomPrompt="1" idx="7" type="title"/>
          </p:nvPr>
        </p:nvSpPr>
        <p:spPr>
          <a:xfrm>
            <a:off x="5009524" y="3514952"/>
            <a:ext cx="655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1907881" y="1588788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8" type="subTitle"/>
          </p:nvPr>
        </p:nvSpPr>
        <p:spPr>
          <a:xfrm>
            <a:off x="1907881" y="2485044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9" type="subTitle"/>
          </p:nvPr>
        </p:nvSpPr>
        <p:spPr>
          <a:xfrm>
            <a:off x="1907881" y="3381300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3" type="subTitle"/>
          </p:nvPr>
        </p:nvSpPr>
        <p:spPr>
          <a:xfrm>
            <a:off x="5665319" y="1588788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14" type="subTitle"/>
          </p:nvPr>
        </p:nvSpPr>
        <p:spPr>
          <a:xfrm>
            <a:off x="5665319" y="2485044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5" type="subTitle"/>
          </p:nvPr>
        </p:nvSpPr>
        <p:spPr>
          <a:xfrm>
            <a:off x="5665319" y="3381300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4"/>
          <p:cNvGrpSpPr/>
          <p:nvPr/>
        </p:nvGrpSpPr>
        <p:grpSpPr>
          <a:xfrm flipH="1">
            <a:off x="-951837" y="-1122052"/>
            <a:ext cx="11486726" cy="7051723"/>
            <a:chOff x="-1681824" y="-1122052"/>
            <a:chExt cx="11486726" cy="7051723"/>
          </a:xfrm>
        </p:grpSpPr>
        <p:pic>
          <p:nvPicPr>
            <p:cNvPr id="115" name="Google Shape;115;p14"/>
            <p:cNvPicPr preferRelativeResize="0"/>
            <p:nvPr/>
          </p:nvPicPr>
          <p:blipFill rotWithShape="1">
            <a:blip r:embed="rId2">
              <a:alphaModFix/>
            </a:blip>
            <a:srcRect b="3240" l="5380" r="5389" t="6742"/>
            <a:stretch/>
          </p:blipFill>
          <p:spPr>
            <a:xfrm rot="5673032">
              <a:off x="7952042" y="-417655"/>
              <a:ext cx="1348409" cy="1252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1575118">
              <a:off x="8056558" y="-858372"/>
              <a:ext cx="1517837" cy="1396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843414">
              <a:off x="-1078965" y="1746227"/>
              <a:ext cx="3526646" cy="43145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-938823" y="-1182641"/>
            <a:ext cx="10870110" cy="6855192"/>
            <a:chOff x="-938823" y="-1182641"/>
            <a:chExt cx="10870110" cy="6855192"/>
          </a:xfrm>
        </p:grpSpPr>
        <p:pic>
          <p:nvPicPr>
            <p:cNvPr id="122" name="Google Shape;122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434227">
              <a:off x="7493345" y="-837603"/>
              <a:ext cx="2241913" cy="2062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5"/>
            <p:cNvPicPr preferRelativeResize="0"/>
            <p:nvPr/>
          </p:nvPicPr>
          <p:blipFill rotWithShape="1">
            <a:blip r:embed="rId3">
              <a:alphaModFix/>
            </a:blip>
            <a:srcRect b="7851" l="13125" r="14479" t="0"/>
            <a:stretch/>
          </p:blipFill>
          <p:spPr>
            <a:xfrm flipH="1" rot="5784060">
              <a:off x="-302284" y="3630169"/>
              <a:ext cx="1338796" cy="2478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5"/>
            <p:cNvPicPr preferRelativeResize="0"/>
            <p:nvPr/>
          </p:nvPicPr>
          <p:blipFill rotWithShape="1">
            <a:blip r:embed="rId4">
              <a:alphaModFix/>
            </a:blip>
            <a:srcRect b="13598" l="13598" r="13605" t="13605"/>
            <a:stretch/>
          </p:blipFill>
          <p:spPr>
            <a:xfrm>
              <a:off x="8361824" y="1230000"/>
              <a:ext cx="643800" cy="592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6"/>
          <p:cNvGrpSpPr/>
          <p:nvPr/>
        </p:nvGrpSpPr>
        <p:grpSpPr>
          <a:xfrm>
            <a:off x="-1400872" y="-1938697"/>
            <a:ext cx="10524473" cy="5696799"/>
            <a:chOff x="-1400872" y="-1938697"/>
            <a:chExt cx="10524473" cy="5696799"/>
          </a:xfrm>
        </p:grpSpPr>
        <p:pic>
          <p:nvPicPr>
            <p:cNvPr id="127" name="Google Shape;127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1063261" y="-2276307"/>
              <a:ext cx="3022202" cy="3697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 rotWithShape="1">
            <a:blip r:embed="rId3">
              <a:alphaModFix/>
            </a:blip>
            <a:srcRect b="17673" l="22356" r="26692" t="28867"/>
            <a:stretch/>
          </p:blipFill>
          <p:spPr>
            <a:xfrm>
              <a:off x="8583276" y="3263778"/>
              <a:ext cx="540324" cy="49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16"/>
          <p:cNvSpPr txBox="1"/>
          <p:nvPr>
            <p:ph type="title"/>
          </p:nvPr>
        </p:nvSpPr>
        <p:spPr>
          <a:xfrm>
            <a:off x="720000" y="3010700"/>
            <a:ext cx="308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" type="subTitle"/>
          </p:nvPr>
        </p:nvSpPr>
        <p:spPr>
          <a:xfrm>
            <a:off x="720000" y="3715250"/>
            <a:ext cx="30840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16"/>
          <p:cNvSpPr/>
          <p:nvPr>
            <p:ph idx="2" type="pic"/>
          </p:nvPr>
        </p:nvSpPr>
        <p:spPr>
          <a:xfrm>
            <a:off x="714775" y="535000"/>
            <a:ext cx="2877900" cy="2281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6"/>
          <p:cNvSpPr/>
          <p:nvPr>
            <p:ph idx="3" type="pic"/>
          </p:nvPr>
        </p:nvSpPr>
        <p:spPr>
          <a:xfrm>
            <a:off x="3916900" y="535000"/>
            <a:ext cx="4512000" cy="4073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7"/>
          <p:cNvGrpSpPr/>
          <p:nvPr/>
        </p:nvGrpSpPr>
        <p:grpSpPr>
          <a:xfrm>
            <a:off x="-2402810" y="-3980641"/>
            <a:ext cx="7889650" cy="11109216"/>
            <a:chOff x="-2402810" y="-3980641"/>
            <a:chExt cx="7889650" cy="11109216"/>
          </a:xfrm>
        </p:grpSpPr>
        <p:pic>
          <p:nvPicPr>
            <p:cNvPr id="135" name="Google Shape;135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544450" y="-808000"/>
              <a:ext cx="2291626" cy="221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823327">
              <a:off x="-1120712" y="-3081219"/>
              <a:ext cx="5325453" cy="6515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386715">
              <a:off x="-1455244" y="2483000"/>
              <a:ext cx="4340687" cy="3996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467796">
              <a:off x="-1040945" y="3538674"/>
              <a:ext cx="3284610" cy="3024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7"/>
            <p:cNvPicPr preferRelativeResize="0"/>
            <p:nvPr/>
          </p:nvPicPr>
          <p:blipFill rotWithShape="1">
            <a:blip r:embed="rId5">
              <a:alphaModFix/>
            </a:blip>
            <a:srcRect b="17673" l="22356" r="26692" t="28867"/>
            <a:stretch/>
          </p:blipFill>
          <p:spPr>
            <a:xfrm>
              <a:off x="2857024" y="3648928"/>
              <a:ext cx="1252263" cy="1145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7"/>
            <p:cNvPicPr preferRelativeResize="0"/>
            <p:nvPr/>
          </p:nvPicPr>
          <p:blipFill rotWithShape="1">
            <a:blip r:embed="rId6">
              <a:alphaModFix/>
            </a:blip>
            <a:srcRect b="18011" l="18020" r="30420" t="23185"/>
            <a:stretch/>
          </p:blipFill>
          <p:spPr>
            <a:xfrm>
              <a:off x="1696349" y="2738294"/>
              <a:ext cx="624275" cy="5674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17"/>
          <p:cNvSpPr txBox="1"/>
          <p:nvPr>
            <p:ph hasCustomPrompt="1" type="title"/>
          </p:nvPr>
        </p:nvSpPr>
        <p:spPr>
          <a:xfrm>
            <a:off x="5136399" y="1997805"/>
            <a:ext cx="30090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5136399" y="2738288"/>
            <a:ext cx="300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hasCustomPrompt="1" idx="2" type="title"/>
          </p:nvPr>
        </p:nvSpPr>
        <p:spPr>
          <a:xfrm>
            <a:off x="5136399" y="535000"/>
            <a:ext cx="30090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7"/>
          <p:cNvSpPr txBox="1"/>
          <p:nvPr>
            <p:ph idx="3" type="subTitle"/>
          </p:nvPr>
        </p:nvSpPr>
        <p:spPr>
          <a:xfrm>
            <a:off x="5136399" y="1275476"/>
            <a:ext cx="300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hasCustomPrompt="1" idx="4" type="title"/>
          </p:nvPr>
        </p:nvSpPr>
        <p:spPr>
          <a:xfrm>
            <a:off x="5136399" y="3460611"/>
            <a:ext cx="30090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7"/>
          <p:cNvSpPr txBox="1"/>
          <p:nvPr>
            <p:ph idx="5" type="subTitle"/>
          </p:nvPr>
        </p:nvSpPr>
        <p:spPr>
          <a:xfrm>
            <a:off x="5136399" y="4201100"/>
            <a:ext cx="300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8"/>
          <p:cNvGrpSpPr/>
          <p:nvPr/>
        </p:nvGrpSpPr>
        <p:grpSpPr>
          <a:xfrm>
            <a:off x="6132778" y="164230"/>
            <a:ext cx="4169547" cy="6188594"/>
            <a:chOff x="6132778" y="164230"/>
            <a:chExt cx="4169547" cy="6188594"/>
          </a:xfrm>
        </p:grpSpPr>
        <p:pic>
          <p:nvPicPr>
            <p:cNvPr id="149" name="Google Shape;149;p18"/>
            <p:cNvPicPr preferRelativeResize="0"/>
            <p:nvPr/>
          </p:nvPicPr>
          <p:blipFill rotWithShape="1">
            <a:blip r:embed="rId2">
              <a:alphaModFix/>
            </a:blip>
            <a:srcRect b="8519" l="13219" r="4108" t="8519"/>
            <a:stretch/>
          </p:blipFill>
          <p:spPr>
            <a:xfrm flipH="1" rot="6033764">
              <a:off x="6559269" y="4105974"/>
              <a:ext cx="1763366" cy="2332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8"/>
            <p:cNvPicPr preferRelativeResize="0"/>
            <p:nvPr/>
          </p:nvPicPr>
          <p:blipFill rotWithShape="1">
            <a:blip r:embed="rId3">
              <a:alphaModFix/>
            </a:blip>
            <a:srcRect b="8213" l="10880" r="10105" t="3180"/>
            <a:stretch/>
          </p:blipFill>
          <p:spPr>
            <a:xfrm rot="-5400042">
              <a:off x="8118462" y="3668123"/>
              <a:ext cx="1660225" cy="2707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 rotWithShape="1">
            <a:blip r:embed="rId4">
              <a:alphaModFix/>
            </a:blip>
            <a:srcRect b="17673" l="22356" r="26692" t="28867"/>
            <a:stretch/>
          </p:blipFill>
          <p:spPr>
            <a:xfrm>
              <a:off x="8052573" y="164230"/>
              <a:ext cx="1091425" cy="9985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937625" y="2527251"/>
            <a:ext cx="2175300" cy="16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8"/>
          <p:cNvSpPr txBox="1"/>
          <p:nvPr>
            <p:ph idx="2" type="subTitle"/>
          </p:nvPr>
        </p:nvSpPr>
        <p:spPr>
          <a:xfrm>
            <a:off x="3484347" y="2527251"/>
            <a:ext cx="2175300" cy="16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3" type="subTitle"/>
          </p:nvPr>
        </p:nvSpPr>
        <p:spPr>
          <a:xfrm>
            <a:off x="6031075" y="2527251"/>
            <a:ext cx="2175300" cy="16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4" type="subTitle"/>
          </p:nvPr>
        </p:nvSpPr>
        <p:spPr>
          <a:xfrm>
            <a:off x="937625" y="2171751"/>
            <a:ext cx="2175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5" type="subTitle"/>
          </p:nvPr>
        </p:nvSpPr>
        <p:spPr>
          <a:xfrm>
            <a:off x="3484350" y="2171751"/>
            <a:ext cx="2175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6" type="subTitle"/>
          </p:nvPr>
        </p:nvSpPr>
        <p:spPr>
          <a:xfrm>
            <a:off x="6031075" y="2171751"/>
            <a:ext cx="2175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9"/>
          <p:cNvGrpSpPr/>
          <p:nvPr/>
        </p:nvGrpSpPr>
        <p:grpSpPr>
          <a:xfrm>
            <a:off x="-864600" y="-1674149"/>
            <a:ext cx="10503824" cy="7990975"/>
            <a:chOff x="-864600" y="-1674149"/>
            <a:chExt cx="10503824" cy="7990975"/>
          </a:xfrm>
        </p:grpSpPr>
        <p:pic>
          <p:nvPicPr>
            <p:cNvPr id="161" name="Google Shape;161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596545">
              <a:off x="5749207" y="-1567053"/>
              <a:ext cx="3757359" cy="4596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64600" y="3367075"/>
              <a:ext cx="2028328" cy="2949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9"/>
            <p:cNvPicPr preferRelativeResize="0"/>
            <p:nvPr/>
          </p:nvPicPr>
          <p:blipFill rotWithShape="1">
            <a:blip r:embed="rId4">
              <a:alphaModFix/>
            </a:blip>
            <a:srcRect b="13598" l="13598" r="13605" t="13605"/>
            <a:stretch/>
          </p:blipFill>
          <p:spPr>
            <a:xfrm>
              <a:off x="8341326" y="4334904"/>
              <a:ext cx="655800" cy="603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9"/>
            <p:cNvPicPr preferRelativeResize="0"/>
            <p:nvPr/>
          </p:nvPicPr>
          <p:blipFill rotWithShape="1">
            <a:blip r:embed="rId4">
              <a:alphaModFix/>
            </a:blip>
            <a:srcRect b="13598" l="13598" r="13605" t="13605"/>
            <a:stretch/>
          </p:blipFill>
          <p:spPr>
            <a:xfrm>
              <a:off x="228650" y="3367075"/>
              <a:ext cx="486450" cy="447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1438990" y="1486513"/>
            <a:ext cx="2967000" cy="42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1438990" y="1832375"/>
            <a:ext cx="2967000" cy="75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3" type="subTitle"/>
          </p:nvPr>
        </p:nvSpPr>
        <p:spPr>
          <a:xfrm>
            <a:off x="5288515" y="1832385"/>
            <a:ext cx="2967000" cy="75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4" type="subTitle"/>
          </p:nvPr>
        </p:nvSpPr>
        <p:spPr>
          <a:xfrm>
            <a:off x="1438990" y="3580700"/>
            <a:ext cx="2967000" cy="75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19"/>
          <p:cNvSpPr txBox="1"/>
          <p:nvPr>
            <p:ph idx="5" type="subTitle"/>
          </p:nvPr>
        </p:nvSpPr>
        <p:spPr>
          <a:xfrm>
            <a:off x="5288515" y="3580700"/>
            <a:ext cx="2967000" cy="75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6" type="subTitle"/>
          </p:nvPr>
        </p:nvSpPr>
        <p:spPr>
          <a:xfrm>
            <a:off x="1438990" y="3234838"/>
            <a:ext cx="2967000" cy="42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7" type="subTitle"/>
          </p:nvPr>
        </p:nvSpPr>
        <p:spPr>
          <a:xfrm>
            <a:off x="5288515" y="1486525"/>
            <a:ext cx="2967000" cy="42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8" type="subTitle"/>
          </p:nvPr>
        </p:nvSpPr>
        <p:spPr>
          <a:xfrm>
            <a:off x="5288515" y="3234840"/>
            <a:ext cx="2967000" cy="42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0"/>
          <p:cNvGrpSpPr/>
          <p:nvPr/>
        </p:nvGrpSpPr>
        <p:grpSpPr>
          <a:xfrm>
            <a:off x="-1489876" y="-895021"/>
            <a:ext cx="12447297" cy="7095969"/>
            <a:chOff x="-1489876" y="-895021"/>
            <a:chExt cx="12447297" cy="7095969"/>
          </a:xfrm>
        </p:grpSpPr>
        <p:pic>
          <p:nvPicPr>
            <p:cNvPr id="176" name="Google Shape;176;p20"/>
            <p:cNvPicPr preferRelativeResize="0"/>
            <p:nvPr/>
          </p:nvPicPr>
          <p:blipFill rotWithShape="1">
            <a:blip r:embed="rId2">
              <a:alphaModFix/>
            </a:blip>
            <a:srcRect b="3240" l="5380" r="5389" t="6742"/>
            <a:stretch/>
          </p:blipFill>
          <p:spPr>
            <a:xfrm flipH="1" rot="-10246285">
              <a:off x="-816206" y="4159463"/>
              <a:ext cx="2035388" cy="1890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683015">
              <a:off x="8001963" y="-649930"/>
              <a:ext cx="2734153" cy="2515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0"/>
            <p:cNvPicPr preferRelativeResize="0"/>
            <p:nvPr/>
          </p:nvPicPr>
          <p:blipFill rotWithShape="1">
            <a:blip r:embed="rId4">
              <a:alphaModFix/>
            </a:blip>
            <a:srcRect b="17673" l="22356" r="26692" t="28867"/>
            <a:stretch/>
          </p:blipFill>
          <p:spPr>
            <a:xfrm>
              <a:off x="7780651" y="75937"/>
              <a:ext cx="635650" cy="58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0"/>
            <p:cNvPicPr preferRelativeResize="0"/>
            <p:nvPr/>
          </p:nvPicPr>
          <p:blipFill rotWithShape="1">
            <a:blip r:embed="rId5">
              <a:alphaModFix/>
            </a:blip>
            <a:srcRect b="7508" l="10259" r="16822" t="4979"/>
            <a:stretch/>
          </p:blipFill>
          <p:spPr>
            <a:xfrm flipH="1" rot="8598311">
              <a:off x="-918567" y="3651004"/>
              <a:ext cx="1352580" cy="23607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1" type="subTitle"/>
          </p:nvPr>
        </p:nvSpPr>
        <p:spPr>
          <a:xfrm>
            <a:off x="720000" y="1941033"/>
            <a:ext cx="24144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2" type="subTitle"/>
          </p:nvPr>
        </p:nvSpPr>
        <p:spPr>
          <a:xfrm>
            <a:off x="3364338" y="1941025"/>
            <a:ext cx="2416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3" type="subTitle"/>
          </p:nvPr>
        </p:nvSpPr>
        <p:spPr>
          <a:xfrm>
            <a:off x="720000" y="3403850"/>
            <a:ext cx="2415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4" type="subTitle"/>
          </p:nvPr>
        </p:nvSpPr>
        <p:spPr>
          <a:xfrm>
            <a:off x="3364338" y="3403851"/>
            <a:ext cx="2416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5" type="subTitle"/>
          </p:nvPr>
        </p:nvSpPr>
        <p:spPr>
          <a:xfrm>
            <a:off x="6009900" y="1941025"/>
            <a:ext cx="2415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6" type="subTitle"/>
          </p:nvPr>
        </p:nvSpPr>
        <p:spPr>
          <a:xfrm>
            <a:off x="6009900" y="3403850"/>
            <a:ext cx="2415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7" type="subTitle"/>
          </p:nvPr>
        </p:nvSpPr>
        <p:spPr>
          <a:xfrm>
            <a:off x="720000" y="1591300"/>
            <a:ext cx="2415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8" type="subTitle"/>
          </p:nvPr>
        </p:nvSpPr>
        <p:spPr>
          <a:xfrm>
            <a:off x="3364338" y="1591300"/>
            <a:ext cx="2416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9" type="subTitle"/>
          </p:nvPr>
        </p:nvSpPr>
        <p:spPr>
          <a:xfrm>
            <a:off x="6009900" y="1591300"/>
            <a:ext cx="2415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90" name="Google Shape;190;p20"/>
          <p:cNvSpPr txBox="1"/>
          <p:nvPr>
            <p:ph idx="13" type="subTitle"/>
          </p:nvPr>
        </p:nvSpPr>
        <p:spPr>
          <a:xfrm>
            <a:off x="720000" y="3050901"/>
            <a:ext cx="2415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91" name="Google Shape;191;p20"/>
          <p:cNvSpPr txBox="1"/>
          <p:nvPr>
            <p:ph idx="14" type="subTitle"/>
          </p:nvPr>
        </p:nvSpPr>
        <p:spPr>
          <a:xfrm>
            <a:off x="3364338" y="3050905"/>
            <a:ext cx="2416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15" type="subTitle"/>
          </p:nvPr>
        </p:nvSpPr>
        <p:spPr>
          <a:xfrm>
            <a:off x="6009900" y="3050904"/>
            <a:ext cx="24153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588900" y="-1144551"/>
            <a:ext cx="9595851" cy="3114975"/>
            <a:chOff x="-588900" y="-1144551"/>
            <a:chExt cx="9595851" cy="3114975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2">
              <a:alphaModFix/>
            </a:blip>
            <a:srcRect b="3240" l="5380" r="5389" t="6742"/>
            <a:stretch/>
          </p:blipFill>
          <p:spPr>
            <a:xfrm flipH="1" rot="-6032227">
              <a:off x="-475388" y="-490288"/>
              <a:ext cx="2363999" cy="2195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752521">
              <a:off x="-360947" y="-977291"/>
              <a:ext cx="1978796" cy="182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 rotWithShape="1">
            <a:blip r:embed="rId4">
              <a:alphaModFix/>
            </a:blip>
            <a:srcRect b="17673" l="22356" r="26692" t="28867"/>
            <a:stretch/>
          </p:blipFill>
          <p:spPr>
            <a:xfrm>
              <a:off x="8371301" y="316812"/>
              <a:ext cx="635650" cy="581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3"/>
          <p:cNvSpPr txBox="1"/>
          <p:nvPr>
            <p:ph type="title"/>
          </p:nvPr>
        </p:nvSpPr>
        <p:spPr>
          <a:xfrm>
            <a:off x="829838" y="2322600"/>
            <a:ext cx="39435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829838" y="1449300"/>
            <a:ext cx="11175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/>
          <p:nvPr>
            <p:ph idx="3" type="pic"/>
          </p:nvPr>
        </p:nvSpPr>
        <p:spPr>
          <a:xfrm>
            <a:off x="5094063" y="535000"/>
            <a:ext cx="3220200" cy="4068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1"/>
          <p:cNvGrpSpPr/>
          <p:nvPr/>
        </p:nvGrpSpPr>
        <p:grpSpPr>
          <a:xfrm>
            <a:off x="-3607190" y="-3090911"/>
            <a:ext cx="13782722" cy="9200449"/>
            <a:chOff x="-3607190" y="-3090911"/>
            <a:chExt cx="13782722" cy="9200449"/>
          </a:xfrm>
        </p:grpSpPr>
        <p:pic>
          <p:nvPicPr>
            <p:cNvPr id="195" name="Google Shape;19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1897690" y="2423742"/>
              <a:ext cx="3837930" cy="3533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802406">
              <a:off x="-2723601" y="-3323586"/>
              <a:ext cx="5325454" cy="6515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473894" y="-267937"/>
              <a:ext cx="2814411" cy="2588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555305">
              <a:off x="6762124" y="-1667634"/>
              <a:ext cx="2309966" cy="3359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 rotWithShape="1">
            <a:blip r:embed="rId6">
              <a:alphaModFix/>
            </a:blip>
            <a:srcRect b="13598" l="13598" r="13605" t="13605"/>
            <a:stretch/>
          </p:blipFill>
          <p:spPr>
            <a:xfrm rot="-5400000">
              <a:off x="7298387" y="3527337"/>
              <a:ext cx="1441600" cy="1326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1"/>
            <p:cNvPicPr preferRelativeResize="0"/>
            <p:nvPr/>
          </p:nvPicPr>
          <p:blipFill rotWithShape="1">
            <a:blip r:embed="rId7">
              <a:alphaModFix/>
            </a:blip>
            <a:srcRect b="17673" l="22356" r="26692" t="28867"/>
            <a:stretch/>
          </p:blipFill>
          <p:spPr>
            <a:xfrm rot="-5400000">
              <a:off x="7908052" y="2036573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1"/>
            <p:cNvPicPr preferRelativeResize="0"/>
            <p:nvPr/>
          </p:nvPicPr>
          <p:blipFill rotWithShape="1">
            <a:blip r:embed="rId8">
              <a:alphaModFix/>
            </a:blip>
            <a:srcRect b="18011" l="18020" r="30420" t="23185"/>
            <a:stretch/>
          </p:blipFill>
          <p:spPr>
            <a:xfrm rot="-5400000">
              <a:off x="668286" y="2620408"/>
              <a:ext cx="1028078" cy="9344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21"/>
          <p:cNvSpPr txBox="1"/>
          <p:nvPr>
            <p:ph type="ctrTitle"/>
          </p:nvPr>
        </p:nvSpPr>
        <p:spPr>
          <a:xfrm>
            <a:off x="2807250" y="963928"/>
            <a:ext cx="35295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3" name="Google Shape;203;p21"/>
          <p:cNvSpPr txBox="1"/>
          <p:nvPr>
            <p:ph idx="1" type="subTitle"/>
          </p:nvPr>
        </p:nvSpPr>
        <p:spPr>
          <a:xfrm>
            <a:off x="2807250" y="1922453"/>
            <a:ext cx="3529500" cy="1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4" name="Google Shape;204;p21"/>
          <p:cNvSpPr txBox="1"/>
          <p:nvPr/>
        </p:nvSpPr>
        <p:spPr>
          <a:xfrm>
            <a:off x="2805150" y="3479688"/>
            <a:ext cx="3533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b="1"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and includes </a:t>
            </a:r>
            <a:r>
              <a:rPr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icons by </a:t>
            </a:r>
            <a:r>
              <a:rPr b="1" lang="en" sz="1000" u="sng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and infographics &amp; images by </a:t>
            </a:r>
            <a:r>
              <a:rPr b="1" lang="en" sz="1000" u="sng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highlight>
                <a:srgbClr val="DFDEFC"/>
              </a:highlight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2"/>
          <p:cNvGrpSpPr/>
          <p:nvPr/>
        </p:nvGrpSpPr>
        <p:grpSpPr>
          <a:xfrm>
            <a:off x="-2058924" y="-2670500"/>
            <a:ext cx="13053390" cy="9899002"/>
            <a:chOff x="-2058924" y="-2670500"/>
            <a:chExt cx="13053390" cy="9899002"/>
          </a:xfrm>
        </p:grpSpPr>
        <p:pic>
          <p:nvPicPr>
            <p:cNvPr id="207" name="Google Shape;207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00004">
              <a:off x="-1324670" y="306173"/>
              <a:ext cx="5197014" cy="6358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2"/>
            <p:cNvPicPr preferRelativeResize="0"/>
            <p:nvPr/>
          </p:nvPicPr>
          <p:blipFill rotWithShape="1">
            <a:blip r:embed="rId3">
              <a:alphaModFix/>
            </a:blip>
            <a:srcRect b="8519" l="13219" r="4108" t="8519"/>
            <a:stretch/>
          </p:blipFill>
          <p:spPr>
            <a:xfrm flipH="1" rot="-3866236">
              <a:off x="6849943" y="-2433530"/>
              <a:ext cx="3157922" cy="4177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2"/>
            <p:cNvPicPr preferRelativeResize="0"/>
            <p:nvPr/>
          </p:nvPicPr>
          <p:blipFill rotWithShape="1">
            <a:blip r:embed="rId4">
              <a:alphaModFix/>
            </a:blip>
            <a:srcRect b="8213" l="10880" r="10105" t="3180"/>
            <a:stretch/>
          </p:blipFill>
          <p:spPr>
            <a:xfrm rot="6299957">
              <a:off x="7598798" y="-1295538"/>
              <a:ext cx="1660224" cy="2707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2"/>
            <p:cNvPicPr preferRelativeResize="0"/>
            <p:nvPr/>
          </p:nvPicPr>
          <p:blipFill rotWithShape="1">
            <a:blip r:embed="rId5">
              <a:alphaModFix/>
            </a:blip>
            <a:srcRect b="17673" l="22356" r="26692" t="28867"/>
            <a:stretch/>
          </p:blipFill>
          <p:spPr>
            <a:xfrm>
              <a:off x="364104" y="2297200"/>
              <a:ext cx="826975" cy="756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3"/>
          <p:cNvGrpSpPr/>
          <p:nvPr/>
        </p:nvGrpSpPr>
        <p:grpSpPr>
          <a:xfrm>
            <a:off x="-1874476" y="-1811721"/>
            <a:ext cx="12378357" cy="7918984"/>
            <a:chOff x="-1874476" y="-1811721"/>
            <a:chExt cx="12378357" cy="7918984"/>
          </a:xfrm>
        </p:grpSpPr>
        <p:pic>
          <p:nvPicPr>
            <p:cNvPr id="213" name="Google Shape;213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5400000">
              <a:off x="6818085" y="2421467"/>
              <a:ext cx="3837930" cy="3533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62981" y="-479287"/>
              <a:ext cx="2814411" cy="2588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306675">
              <a:off x="-991051" y="-1583258"/>
              <a:ext cx="2309967" cy="3359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3"/>
            <p:cNvPicPr preferRelativeResize="0"/>
            <p:nvPr/>
          </p:nvPicPr>
          <p:blipFill rotWithShape="1">
            <a:blip r:embed="rId5">
              <a:alphaModFix/>
            </a:blip>
            <a:srcRect b="13598" l="13598" r="13605" t="13605"/>
            <a:stretch/>
          </p:blipFill>
          <p:spPr>
            <a:xfrm rot="-5400000">
              <a:off x="8412138" y="928090"/>
              <a:ext cx="420150" cy="38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3"/>
            <p:cNvPicPr preferRelativeResize="0"/>
            <p:nvPr/>
          </p:nvPicPr>
          <p:blipFill rotWithShape="1">
            <a:blip r:embed="rId6">
              <a:alphaModFix/>
            </a:blip>
            <a:srcRect b="17673" l="22356" r="26692" t="28867"/>
            <a:stretch/>
          </p:blipFill>
          <p:spPr>
            <a:xfrm rot="-5400000">
              <a:off x="7444902" y="190698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973150" y="126988"/>
            <a:ext cx="9867275" cy="5707213"/>
            <a:chOff x="-973150" y="126988"/>
            <a:chExt cx="9867275" cy="5707213"/>
          </a:xfrm>
        </p:grpSpPr>
        <p:pic>
          <p:nvPicPr>
            <p:cNvPr id="30" name="Google Shape;30;p4"/>
            <p:cNvPicPr preferRelativeResize="0"/>
            <p:nvPr/>
          </p:nvPicPr>
          <p:blipFill rotWithShape="1">
            <a:blip r:embed="rId2">
              <a:alphaModFix/>
            </a:blip>
            <a:srcRect b="8519" l="13219" r="4108" t="8519"/>
            <a:stretch/>
          </p:blipFill>
          <p:spPr>
            <a:xfrm rot="-4764018">
              <a:off x="206740" y="3884808"/>
              <a:ext cx="1529471" cy="2023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4"/>
            <p:cNvPicPr preferRelativeResize="0"/>
            <p:nvPr/>
          </p:nvPicPr>
          <p:blipFill rotWithShape="1">
            <a:blip r:embed="rId3">
              <a:alphaModFix/>
            </a:blip>
            <a:srcRect b="8213" l="10880" r="10105" t="3180"/>
            <a:stretch/>
          </p:blipFill>
          <p:spPr>
            <a:xfrm flipH="1" rot="7179074">
              <a:off x="-417259" y="3775276"/>
              <a:ext cx="1219109" cy="198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4"/>
            <p:cNvPicPr preferRelativeResize="0"/>
            <p:nvPr/>
          </p:nvPicPr>
          <p:blipFill rotWithShape="1">
            <a:blip r:embed="rId4">
              <a:alphaModFix/>
            </a:blip>
            <a:srcRect b="17673" l="22356" r="26692" t="28867"/>
            <a:stretch/>
          </p:blipFill>
          <p:spPr>
            <a:xfrm>
              <a:off x="8141480" y="126988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152475"/>
            <a:ext cx="7704000" cy="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-1185175" y="-1571442"/>
            <a:ext cx="11223248" cy="7221879"/>
            <a:chOff x="-1185175" y="-1571442"/>
            <a:chExt cx="11223248" cy="7221879"/>
          </a:xfrm>
        </p:grpSpPr>
        <p:pic>
          <p:nvPicPr>
            <p:cNvPr id="37" name="Google Shape;3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898927">
              <a:off x="6781980" y="-1235763"/>
              <a:ext cx="2954674" cy="27204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-1185175" y="3566562"/>
              <a:ext cx="2265424" cy="208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 rotWithShape="1">
            <a:blip r:embed="rId4">
              <a:alphaModFix/>
            </a:blip>
            <a:srcRect b="10646" l="12069" r="20725" t="4319"/>
            <a:stretch/>
          </p:blipFill>
          <p:spPr>
            <a:xfrm rot="10515923">
              <a:off x="8402245" y="-758893"/>
              <a:ext cx="1465884" cy="2697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 rotWithShape="1">
            <a:blip r:embed="rId5">
              <a:alphaModFix/>
            </a:blip>
            <a:srcRect b="17673" l="22356" r="26692" t="28867"/>
            <a:stretch/>
          </p:blipFill>
          <p:spPr>
            <a:xfrm>
              <a:off x="719993" y="4264201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4857999" y="2769450"/>
            <a:ext cx="28335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1452501" y="2769450"/>
            <a:ext cx="28335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452501" y="2414750"/>
            <a:ext cx="28302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4857999" y="2412650"/>
            <a:ext cx="28335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b="1"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8" name="Google Shape;48;p6"/>
          <p:cNvGrpSpPr/>
          <p:nvPr/>
        </p:nvGrpSpPr>
        <p:grpSpPr>
          <a:xfrm>
            <a:off x="-1413925" y="707549"/>
            <a:ext cx="11286201" cy="6241576"/>
            <a:chOff x="-1413925" y="707549"/>
            <a:chExt cx="11286201" cy="6241576"/>
          </a:xfrm>
        </p:grpSpPr>
        <p:pic>
          <p:nvPicPr>
            <p:cNvPr id="49" name="Google Shape;4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1170872" y="3833541"/>
              <a:ext cx="2423671" cy="223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097908">
              <a:off x="-798733" y="3915989"/>
              <a:ext cx="1884442" cy="27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 rotWithShape="1">
            <a:blip r:embed="rId4">
              <a:alphaModFix/>
            </a:blip>
            <a:srcRect b="18011" l="18020" r="30420" t="23185"/>
            <a:stretch/>
          </p:blipFill>
          <p:spPr>
            <a:xfrm>
              <a:off x="8693128" y="775374"/>
              <a:ext cx="325524" cy="29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646439">
              <a:off x="8250140" y="737962"/>
              <a:ext cx="1407890" cy="2047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53565">
              <a:off x="8255236" y="1721525"/>
              <a:ext cx="1566940" cy="22787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6142601" y="3448501"/>
            <a:ext cx="3601474" cy="3551447"/>
            <a:chOff x="6142601" y="3448501"/>
            <a:chExt cx="3601474" cy="3551447"/>
          </a:xfrm>
        </p:grpSpPr>
        <p:pic>
          <p:nvPicPr>
            <p:cNvPr id="56" name="Google Shape;5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851721">
              <a:off x="6571845" y="4162207"/>
              <a:ext cx="2540051" cy="2338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586124" y="3978962"/>
              <a:ext cx="2157951" cy="1986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 rotWithShape="1">
            <a:blip r:embed="rId3">
              <a:alphaModFix/>
            </a:blip>
            <a:srcRect b="17673" l="22356" r="26692" t="28867"/>
            <a:stretch/>
          </p:blipFill>
          <p:spPr>
            <a:xfrm>
              <a:off x="6356380" y="4409963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7"/>
            <p:cNvPicPr preferRelativeResize="0"/>
            <p:nvPr/>
          </p:nvPicPr>
          <p:blipFill rotWithShape="1">
            <a:blip r:embed="rId4">
              <a:alphaModFix/>
            </a:blip>
            <a:srcRect b="18011" l="18020" r="30420" t="23185"/>
            <a:stretch/>
          </p:blipFill>
          <p:spPr>
            <a:xfrm>
              <a:off x="8328225" y="3448501"/>
              <a:ext cx="533500" cy="48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5037700" y="445025"/>
            <a:ext cx="33900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5036500" y="1788150"/>
            <a:ext cx="3392400" cy="16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" name="Google Shape;62;p7"/>
          <p:cNvSpPr/>
          <p:nvPr>
            <p:ph idx="2" type="pic"/>
          </p:nvPr>
        </p:nvSpPr>
        <p:spPr>
          <a:xfrm>
            <a:off x="715100" y="535000"/>
            <a:ext cx="3899700" cy="407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grpSp>
        <p:nvGrpSpPr>
          <p:cNvPr id="65" name="Google Shape;65;p8"/>
          <p:cNvGrpSpPr/>
          <p:nvPr/>
        </p:nvGrpSpPr>
        <p:grpSpPr>
          <a:xfrm>
            <a:off x="-1213574" y="-3295537"/>
            <a:ext cx="14407815" cy="9402014"/>
            <a:chOff x="-1213574" y="-3295537"/>
            <a:chExt cx="14407815" cy="9402014"/>
          </a:xfrm>
        </p:grpSpPr>
        <p:pic>
          <p:nvPicPr>
            <p:cNvPr id="66" name="Google Shape;6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8100000">
              <a:off x="6345188" y="-2366845"/>
              <a:ext cx="5325452" cy="6515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386726">
              <a:off x="-998356" y="3334422"/>
              <a:ext cx="2590114" cy="2384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467797">
              <a:off x="-751155" y="3964361"/>
              <a:ext cx="1959973" cy="180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 rotWithShape="1">
            <a:blip r:embed="rId4">
              <a:alphaModFix/>
            </a:blip>
            <a:srcRect b="17673" l="22356" r="26692" t="28867"/>
            <a:stretch/>
          </p:blipFill>
          <p:spPr>
            <a:xfrm>
              <a:off x="7802774" y="3874028"/>
              <a:ext cx="1252263" cy="1145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8"/>
            <p:cNvPicPr preferRelativeResize="0"/>
            <p:nvPr/>
          </p:nvPicPr>
          <p:blipFill rotWithShape="1">
            <a:blip r:embed="rId5">
              <a:alphaModFix/>
            </a:blip>
            <a:srcRect b="18011" l="18020" r="30420" t="23185"/>
            <a:stretch/>
          </p:blipFill>
          <p:spPr>
            <a:xfrm>
              <a:off x="505724" y="338169"/>
              <a:ext cx="624275" cy="5674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4" name="Google Shape;74;p9"/>
          <p:cNvGrpSpPr/>
          <p:nvPr/>
        </p:nvGrpSpPr>
        <p:grpSpPr>
          <a:xfrm>
            <a:off x="-1371069" y="-1477196"/>
            <a:ext cx="11812701" cy="7286457"/>
            <a:chOff x="-1371069" y="-1477196"/>
            <a:chExt cx="11812701" cy="7286457"/>
          </a:xfrm>
        </p:grpSpPr>
        <p:pic>
          <p:nvPicPr>
            <p:cNvPr id="75" name="Google Shape;7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561168">
              <a:off x="7775501" y="-667806"/>
              <a:ext cx="2423670" cy="2231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863254">
              <a:off x="8060042" y="-1274174"/>
              <a:ext cx="1884441" cy="27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9"/>
            <p:cNvPicPr preferRelativeResize="0"/>
            <p:nvPr/>
          </p:nvPicPr>
          <p:blipFill rotWithShape="1">
            <a:blip r:embed="rId4">
              <a:alphaModFix/>
            </a:blip>
            <a:srcRect b="18011" l="18020" r="30420" t="23185"/>
            <a:stretch/>
          </p:blipFill>
          <p:spPr>
            <a:xfrm>
              <a:off x="280811" y="3467662"/>
              <a:ext cx="434293" cy="394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399996">
              <a:off x="-876507" y="3137326"/>
              <a:ext cx="2177374" cy="31664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abhadra"/>
              <a:buNone/>
              <a:defRPr b="1" sz="3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●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○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■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●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○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■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●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○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■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ctrTitle"/>
          </p:nvPr>
        </p:nvSpPr>
        <p:spPr>
          <a:xfrm>
            <a:off x="2732079" y="1475250"/>
            <a:ext cx="3679800" cy="17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Log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3" name="Google Shape;223;p24"/>
          <p:cNvSpPr txBox="1"/>
          <p:nvPr>
            <p:ph idx="1" type="subTitle"/>
          </p:nvPr>
        </p:nvSpPr>
        <p:spPr>
          <a:xfrm>
            <a:off x="2732121" y="3258775"/>
            <a:ext cx="3679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</a:t>
            </a:r>
            <a:r>
              <a:rPr lang="en"/>
              <a:t>royecto: Lentes y Oculista.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</a:t>
            </a:r>
            <a:r>
              <a:rPr lang="en"/>
              <a:t>reador: Benjamín Espinoza.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</a:t>
            </a:r>
            <a:r>
              <a:rPr lang="en"/>
              <a:t>rofesor: </a:t>
            </a:r>
            <a:r>
              <a:rPr lang="en"/>
              <a:t>Jorge Augusto Niochet Diaz</a:t>
            </a:r>
            <a:endParaRPr/>
          </a:p>
        </p:txBody>
      </p:sp>
      <p:cxnSp>
        <p:nvCxnSpPr>
          <p:cNvPr id="224" name="Google Shape;224;p24"/>
          <p:cNvCxnSpPr/>
          <p:nvPr/>
        </p:nvCxnSpPr>
        <p:spPr>
          <a:xfrm>
            <a:off x="-423203" y="3231000"/>
            <a:ext cx="622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188" y="833913"/>
            <a:ext cx="3018775" cy="30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664638" y="-1708387"/>
            <a:ext cx="1223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 por ver la muestra.</a:t>
            </a:r>
            <a:endParaRPr/>
          </a:p>
        </p:txBody>
      </p:sp>
      <p:cxnSp>
        <p:nvCxnSpPr>
          <p:cNvPr id="306" name="Google Shape;306;p33"/>
          <p:cNvCxnSpPr/>
          <p:nvPr/>
        </p:nvCxnSpPr>
        <p:spPr>
          <a:xfrm>
            <a:off x="-100675" y="1051875"/>
            <a:ext cx="69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350" y="10860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idx="1" type="subTitle"/>
          </p:nvPr>
        </p:nvSpPr>
        <p:spPr>
          <a:xfrm>
            <a:off x="1525500" y="2646773"/>
            <a:ext cx="60930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Eye</a:t>
            </a:r>
            <a:r>
              <a:rPr b="1" lang="en" sz="1900">
                <a:solidFill>
                  <a:schemeClr val="accent1"/>
                </a:solidFill>
              </a:rPr>
              <a:t>Log</a:t>
            </a:r>
            <a:r>
              <a:rPr b="1" lang="en" sz="1900"/>
              <a:t> </a:t>
            </a:r>
            <a:r>
              <a:rPr lang="en" sz="1900"/>
              <a:t>es una pyme japonesa ubicada en Shibuya, en la calle 213, dedicada a la venta de lentes y a la revisión ocular. Fundada en 2018.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Eye</a:t>
            </a:r>
            <a:r>
              <a:rPr b="1" lang="en" sz="1900"/>
              <a:t>Log</a:t>
            </a:r>
            <a:r>
              <a:rPr lang="en" sz="1900"/>
              <a:t> nació con la misión de proporcionar servicios ópticos de alta calidad a la comunidad local, combinando la tecnología más avanzada con un enfoque centrado en la atención personalizada.</a:t>
            </a:r>
            <a:endParaRPr sz="1900"/>
          </a:p>
        </p:txBody>
      </p:sp>
      <p:sp>
        <p:nvSpPr>
          <p:cNvPr id="232" name="Google Shape;232;p25"/>
          <p:cNvSpPr txBox="1"/>
          <p:nvPr>
            <p:ph type="title"/>
          </p:nvPr>
        </p:nvSpPr>
        <p:spPr>
          <a:xfrm>
            <a:off x="1527000" y="1669627"/>
            <a:ext cx="6090000" cy="9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👻</a:t>
            </a:r>
            <a:r>
              <a:rPr lang="en">
                <a:solidFill>
                  <a:schemeClr val="accent1"/>
                </a:solidFill>
              </a:rPr>
              <a:t>H</a:t>
            </a:r>
            <a:r>
              <a:rPr lang="en"/>
              <a:t>istoria</a:t>
            </a:r>
            <a:endParaRPr/>
          </a:p>
        </p:txBody>
      </p:sp>
      <p:cxnSp>
        <p:nvCxnSpPr>
          <p:cNvPr id="233" name="Google Shape;233;p25"/>
          <p:cNvCxnSpPr/>
          <p:nvPr/>
        </p:nvCxnSpPr>
        <p:spPr>
          <a:xfrm>
            <a:off x="-491700" y="2641927"/>
            <a:ext cx="514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663" y="336550"/>
            <a:ext cx="3018775" cy="30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</a:t>
            </a:r>
            <a:r>
              <a:rPr lang="en"/>
              <a:t>equerimientos de la aplicación</a:t>
            </a:r>
            <a:endParaRPr/>
          </a:p>
        </p:txBody>
      </p:sp>
      <p:sp>
        <p:nvSpPr>
          <p:cNvPr id="240" name="Google Shape;240;p26"/>
          <p:cNvSpPr txBox="1"/>
          <p:nvPr>
            <p:ph idx="2" type="title"/>
          </p:nvPr>
        </p:nvSpPr>
        <p:spPr>
          <a:xfrm>
            <a:off x="1252126" y="1722450"/>
            <a:ext cx="655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1" name="Google Shape;241;p26"/>
          <p:cNvSpPr txBox="1"/>
          <p:nvPr>
            <p:ph idx="3" type="title"/>
          </p:nvPr>
        </p:nvSpPr>
        <p:spPr>
          <a:xfrm>
            <a:off x="5009524" y="1722450"/>
            <a:ext cx="655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2" name="Google Shape;242;p26"/>
          <p:cNvSpPr txBox="1"/>
          <p:nvPr>
            <p:ph idx="4" type="title"/>
          </p:nvPr>
        </p:nvSpPr>
        <p:spPr>
          <a:xfrm>
            <a:off x="1252126" y="2618701"/>
            <a:ext cx="655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3" name="Google Shape;243;p26"/>
          <p:cNvSpPr txBox="1"/>
          <p:nvPr>
            <p:ph idx="5" type="title"/>
          </p:nvPr>
        </p:nvSpPr>
        <p:spPr>
          <a:xfrm>
            <a:off x="5009524" y="2618701"/>
            <a:ext cx="655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4" name="Google Shape;244;p26"/>
          <p:cNvSpPr txBox="1"/>
          <p:nvPr>
            <p:ph idx="6" type="title"/>
          </p:nvPr>
        </p:nvSpPr>
        <p:spPr>
          <a:xfrm>
            <a:off x="1252126" y="3514952"/>
            <a:ext cx="655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5" name="Google Shape;245;p26"/>
          <p:cNvSpPr txBox="1"/>
          <p:nvPr>
            <p:ph idx="7" type="title"/>
          </p:nvPr>
        </p:nvSpPr>
        <p:spPr>
          <a:xfrm>
            <a:off x="5009524" y="3514952"/>
            <a:ext cx="655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46" name="Google Shape;246;p26"/>
          <p:cNvSpPr txBox="1"/>
          <p:nvPr>
            <p:ph idx="1" type="subTitle"/>
          </p:nvPr>
        </p:nvSpPr>
        <p:spPr>
          <a:xfrm>
            <a:off x="1907881" y="1588788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L</a:t>
            </a:r>
            <a:r>
              <a:rPr b="1" lang="en" sz="1400"/>
              <a:t>ogo</a:t>
            </a:r>
            <a:r>
              <a:rPr lang="en" sz="1400"/>
              <a:t>: (hacer un ojo idealmente que brille para el logo de la Pyme).</a:t>
            </a:r>
            <a:endParaRPr sz="1400"/>
          </a:p>
        </p:txBody>
      </p:sp>
      <p:sp>
        <p:nvSpPr>
          <p:cNvPr id="247" name="Google Shape;247;p26"/>
          <p:cNvSpPr txBox="1"/>
          <p:nvPr>
            <p:ph idx="8" type="subTitle"/>
          </p:nvPr>
        </p:nvSpPr>
        <p:spPr>
          <a:xfrm>
            <a:off x="1907881" y="2485044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Tener forma de ver los horarios fijos.</a:t>
            </a:r>
            <a:endParaRPr sz="1400"/>
          </a:p>
        </p:txBody>
      </p:sp>
      <p:sp>
        <p:nvSpPr>
          <p:cNvPr id="248" name="Google Shape;248;p26"/>
          <p:cNvSpPr txBox="1"/>
          <p:nvPr>
            <p:ph idx="9" type="subTitle"/>
          </p:nvPr>
        </p:nvSpPr>
        <p:spPr>
          <a:xfrm>
            <a:off x="1907881" y="3381300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 apartado donde se pueda ver información de </a:t>
            </a:r>
            <a:r>
              <a:rPr lang="en" sz="1400"/>
              <a:t>qué</a:t>
            </a:r>
            <a:r>
              <a:rPr lang="en" sz="1400"/>
              <a:t> hacemos y quienes somos.</a:t>
            </a:r>
            <a:endParaRPr sz="1400"/>
          </a:p>
        </p:txBody>
      </p:sp>
      <p:sp>
        <p:nvSpPr>
          <p:cNvPr id="249" name="Google Shape;249;p26"/>
          <p:cNvSpPr txBox="1"/>
          <p:nvPr>
            <p:ph idx="13" type="subTitle"/>
          </p:nvPr>
        </p:nvSpPr>
        <p:spPr>
          <a:xfrm>
            <a:off x="5665319" y="1588788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Una página donde se </a:t>
            </a:r>
            <a:r>
              <a:rPr lang="en" sz="1600"/>
              <a:t>visualice</a:t>
            </a:r>
            <a:r>
              <a:rPr lang="en" sz="1600"/>
              <a:t> nuestras redes sociales.</a:t>
            </a:r>
            <a:endParaRPr sz="1600"/>
          </a:p>
        </p:txBody>
      </p:sp>
      <p:sp>
        <p:nvSpPr>
          <p:cNvPr id="250" name="Google Shape;250;p26"/>
          <p:cNvSpPr txBox="1"/>
          <p:nvPr>
            <p:ph idx="14" type="subTitle"/>
          </p:nvPr>
        </p:nvSpPr>
        <p:spPr>
          <a:xfrm>
            <a:off x="5665319" y="2485044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Debe ser una aplicación </a:t>
            </a:r>
            <a:r>
              <a:rPr lang="en" sz="1600"/>
              <a:t>fácil</a:t>
            </a:r>
            <a:r>
              <a:rPr lang="en" sz="1600"/>
              <a:t> e intuitiva de </a:t>
            </a:r>
            <a:r>
              <a:rPr lang="en" sz="1600"/>
              <a:t>utilizar</a:t>
            </a:r>
            <a:r>
              <a:rPr lang="en" sz="1600"/>
              <a:t>.</a:t>
            </a:r>
            <a:endParaRPr sz="1600"/>
          </a:p>
        </p:txBody>
      </p:sp>
      <p:sp>
        <p:nvSpPr>
          <p:cNvPr id="251" name="Google Shape;251;p26"/>
          <p:cNvSpPr txBox="1"/>
          <p:nvPr>
            <p:ph idx="15" type="subTitle"/>
          </p:nvPr>
        </p:nvSpPr>
        <p:spPr>
          <a:xfrm>
            <a:off x="5665319" y="3381300"/>
            <a:ext cx="2305500" cy="7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Apartado donde se pueda ver nuestra sucursal.</a:t>
            </a:r>
            <a:endParaRPr/>
          </a:p>
        </p:txBody>
      </p:sp>
      <p:cxnSp>
        <p:nvCxnSpPr>
          <p:cNvPr id="252" name="Google Shape;252;p26"/>
          <p:cNvCxnSpPr/>
          <p:nvPr/>
        </p:nvCxnSpPr>
        <p:spPr>
          <a:xfrm>
            <a:off x="-28225" y="1051875"/>
            <a:ext cx="6154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829838" y="2322600"/>
            <a:ext cx="39435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</a:t>
            </a:r>
            <a:endParaRPr/>
          </a:p>
        </p:txBody>
      </p:sp>
      <p:sp>
        <p:nvSpPr>
          <p:cNvPr id="258" name="Google Shape;258;p27"/>
          <p:cNvSpPr txBox="1"/>
          <p:nvPr>
            <p:ph idx="2" type="title"/>
          </p:nvPr>
        </p:nvSpPr>
        <p:spPr>
          <a:xfrm>
            <a:off x="829878" y="1449300"/>
            <a:ext cx="3812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</a:t>
            </a:r>
            <a:endParaRPr/>
          </a:p>
        </p:txBody>
      </p:sp>
      <p:pic>
        <p:nvPicPr>
          <p:cNvPr id="259" name="Google Shape;259;p2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0430" r="10430" t="0"/>
          <a:stretch/>
        </p:blipFill>
        <p:spPr>
          <a:xfrm>
            <a:off x="5094063" y="535000"/>
            <a:ext cx="3220101" cy="4068998"/>
          </a:xfrm>
          <a:prstGeom prst="rect">
            <a:avLst/>
          </a:prstGeom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4">
            <a:alphaModFix/>
          </a:blip>
          <a:srcRect b="7508" l="10259" r="16822" t="4979"/>
          <a:stretch/>
        </p:blipFill>
        <p:spPr>
          <a:xfrm flipH="1" rot="4457148">
            <a:off x="7621424" y="3163055"/>
            <a:ext cx="1787229" cy="3119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27"/>
          <p:cNvCxnSpPr/>
          <p:nvPr/>
        </p:nvCxnSpPr>
        <p:spPr>
          <a:xfrm>
            <a:off x="-29250" y="2322600"/>
            <a:ext cx="467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34" r="2125" t="0"/>
          <a:stretch/>
        </p:blipFill>
        <p:spPr>
          <a:xfrm>
            <a:off x="715100" y="535000"/>
            <a:ext cx="3899823" cy="4073400"/>
          </a:xfrm>
          <a:prstGeom prst="rect">
            <a:avLst/>
          </a:prstGeom>
        </p:spPr>
      </p:pic>
      <p:sp>
        <p:nvSpPr>
          <p:cNvPr id="267" name="Google Shape;267;p28"/>
          <p:cNvSpPr txBox="1"/>
          <p:nvPr>
            <p:ph type="title"/>
          </p:nvPr>
        </p:nvSpPr>
        <p:spPr>
          <a:xfrm>
            <a:off x="5037700" y="445025"/>
            <a:ext cx="3390000" cy="11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</a:t>
            </a:r>
            <a:r>
              <a:rPr lang="en"/>
              <a:t>egundo </a:t>
            </a:r>
            <a:r>
              <a:rPr lang="en">
                <a:solidFill>
                  <a:schemeClr val="lt2"/>
                </a:solidFill>
              </a:rPr>
              <a:t>M</a:t>
            </a:r>
            <a:r>
              <a:rPr lang="en"/>
              <a:t>ockup</a:t>
            </a:r>
            <a:endParaRPr/>
          </a:p>
        </p:txBody>
      </p:sp>
      <p:sp>
        <p:nvSpPr>
          <p:cNvPr id="268" name="Google Shape;268;p28"/>
          <p:cNvSpPr txBox="1"/>
          <p:nvPr>
            <p:ph idx="1" type="body"/>
          </p:nvPr>
        </p:nvSpPr>
        <p:spPr>
          <a:xfrm>
            <a:off x="5036500" y="1788150"/>
            <a:ext cx="3392400" cy="16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Aquí ya podemos ver el Mockup definido por lo que el cliente pedía, ya que en el anterior le </a:t>
            </a:r>
            <a:r>
              <a:rPr lang="en"/>
              <a:t>había</a:t>
            </a:r>
            <a:r>
              <a:rPr lang="en"/>
              <a:t> dado una nota de 5/10, lo quería pero sin el fondo azul ya que era demasiado hostigante para la vista.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El Ojo (Base).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Letras de colores 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El Iris del ojo azulado con verde.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Los relieves en color Negro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69" name="Google Shape;269;p28"/>
          <p:cNvCxnSpPr/>
          <p:nvPr/>
        </p:nvCxnSpPr>
        <p:spPr>
          <a:xfrm>
            <a:off x="5143500" y="1498325"/>
            <a:ext cx="429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Vistazo de la Apk</a:t>
            </a:r>
            <a:endParaRPr/>
          </a:p>
        </p:txBody>
      </p:sp>
      <p:cxnSp>
        <p:nvCxnSpPr>
          <p:cNvPr id="275" name="Google Shape;275;p29"/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450" y="1000650"/>
            <a:ext cx="1777850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300" y="1000650"/>
            <a:ext cx="177785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Vistazo de la Apk</a:t>
            </a:r>
            <a:endParaRPr/>
          </a:p>
        </p:txBody>
      </p:sp>
      <p:cxnSp>
        <p:nvCxnSpPr>
          <p:cNvPr id="283" name="Google Shape;283;p30"/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00" y="1017725"/>
            <a:ext cx="1777850" cy="4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250" y="1017725"/>
            <a:ext cx="1740050" cy="410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Vistazo de la Apk</a:t>
            </a:r>
            <a:endParaRPr/>
          </a:p>
        </p:txBody>
      </p:sp>
      <p:cxnSp>
        <p:nvCxnSpPr>
          <p:cNvPr id="291" name="Google Shape;291;p31"/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00" y="1051875"/>
            <a:ext cx="1777850" cy="40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250" y="1051875"/>
            <a:ext cx="1740050" cy="40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Vistazo de la Apk</a:t>
            </a:r>
            <a:endParaRPr/>
          </a:p>
        </p:txBody>
      </p:sp>
      <p:cxnSp>
        <p:nvCxnSpPr>
          <p:cNvPr id="299" name="Google Shape;299;p32"/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00" y="1051875"/>
            <a:ext cx="1777850" cy="40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oracic Trauma by Slidesgo">
  <a:themeElements>
    <a:clrScheme name="Simple Light">
      <a:dk1>
        <a:srgbClr val="FFFFFF"/>
      </a:dk1>
      <a:lt1>
        <a:srgbClr val="000036"/>
      </a:lt1>
      <a:dk2>
        <a:srgbClr val="0A1483"/>
      </a:dk2>
      <a:lt2>
        <a:srgbClr val="3B56E7"/>
      </a:lt2>
      <a:accent1>
        <a:srgbClr val="697F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